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0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9A6561B-AE3A-4728-A7CF-0D68FA7E9D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FDFD1001-C194-4175-BFE9-D2A783C77C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FD5E3BBD-BE87-4A1D-B6A5-CB2D708BB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D445F-458C-42F9-B71A-E99CAA632845}" type="datetimeFigureOut">
              <a:rPr lang="sv-SE" smtClean="0"/>
              <a:t>2018-07-26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CD5086CD-183A-4A5D-93B3-203F041A1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54DD2B39-D1A7-4A84-93E6-A59DADA3C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8A77-73B7-4D9F-A2C7-0F4966A537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39005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4A40A15-B5FB-45DC-A6C2-A99F1BD77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39C2354-14B8-48C7-AC1B-3C3EB84905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434F5820-EDF0-4C44-9EBC-5230F1EFC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D445F-458C-42F9-B71A-E99CAA632845}" type="datetimeFigureOut">
              <a:rPr lang="sv-SE" smtClean="0"/>
              <a:t>2018-07-26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6801BEEF-2643-420E-99FB-EE859F0D9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592D954-AB57-481D-83C9-A44A03BA8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8A77-73B7-4D9F-A2C7-0F4966A537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74461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E26FED7-7087-4DDD-9EFA-F429F7A22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A6FC289B-7A9C-416F-A199-E81AA3D58D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7135FCBE-E51E-4791-9DB5-3325D646A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D445F-458C-42F9-B71A-E99CAA632845}" type="datetimeFigureOut">
              <a:rPr lang="sv-SE" smtClean="0"/>
              <a:t>2018-07-26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08B85820-F999-40A0-9B01-3D741FA3C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20CDCB5E-B87C-45B3-B2BD-50C2EC12E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8A77-73B7-4D9F-A2C7-0F4966A537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04673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3242B13-F14B-48C4-B830-326050CFD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89391AB-F440-4EC6-96B6-88FF27B026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0A362957-FA02-47D3-83EC-28C9B53421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65E20390-5901-478B-A36B-53D126BD6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D445F-458C-42F9-B71A-E99CAA632845}" type="datetimeFigureOut">
              <a:rPr lang="sv-SE" smtClean="0"/>
              <a:t>2018-07-26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3247CD14-25FA-4EF8-9C12-7B4D1A719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217EEEA9-24CE-4729-AF9E-D7BF8B274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8A77-73B7-4D9F-A2C7-0F4966A537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45506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53DFCA1-5C51-44A6-BEA3-6D144B571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9D9ACF5E-E1DD-4EAF-ADEC-6C8EC2E37B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D88AC518-3B5D-4631-9894-84B8EE32D2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C9058608-D9FF-460F-83CC-3BA0086C03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AF6091A6-F3F5-4E4E-83EE-939638977F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348724B8-2E2B-4F6C-A963-822641BD5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D445F-458C-42F9-B71A-E99CAA632845}" type="datetimeFigureOut">
              <a:rPr lang="sv-SE" smtClean="0"/>
              <a:t>2018-07-26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D6B1FE7D-3F3B-4176-95B5-4EA8A58DA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BB2165AF-DB64-47F4-B08E-B4E60FA0A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8A77-73B7-4D9F-A2C7-0F4966A537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69410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44D16A1-0B2D-43D0-8584-34D8833E8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CFCAC985-F18C-448A-A99C-AAF88466C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D445F-458C-42F9-B71A-E99CAA632845}" type="datetimeFigureOut">
              <a:rPr lang="sv-SE" smtClean="0"/>
              <a:t>2018-07-26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CD9F35F7-36FE-4BA5-9940-566322A3A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2024DF7C-7F5D-43D3-B196-1D50BB20D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8A77-73B7-4D9F-A2C7-0F4966A537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76246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7907220C-4C5E-44AA-A479-E124FB5C3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D445F-458C-42F9-B71A-E99CAA632845}" type="datetimeFigureOut">
              <a:rPr lang="sv-SE" smtClean="0"/>
              <a:t>2018-07-26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6147ECA6-8FC1-4400-BD41-083F73F71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B1735281-9DC5-4798-BD98-68EBC8D30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8A77-73B7-4D9F-A2C7-0F4966A537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05225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4DCEF91-5160-4112-915E-2333768D2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0C8C798-6EAA-4A84-A365-AEF8B54F63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9ADB9B82-412A-42B8-A200-AB30F6B8C5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8DC127FC-0852-40C1-899B-025D1DAA6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D445F-458C-42F9-B71A-E99CAA632845}" type="datetimeFigureOut">
              <a:rPr lang="sv-SE" smtClean="0"/>
              <a:t>2018-07-26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234A105E-7175-4EFE-8F60-949FA16FE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65BF781D-08DE-4CD1-AF58-5BB08C7F5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8A77-73B7-4D9F-A2C7-0F4966A537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95536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26953E7-2A8E-4152-90BA-E43DA2485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5C1A8DD8-E4C8-4B63-9E50-0266A58983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D82FD3F3-D0A3-4ABB-A73E-298385C289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86AB4FA7-F336-49C5-9B7A-F96622DDA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D445F-458C-42F9-B71A-E99CAA632845}" type="datetimeFigureOut">
              <a:rPr lang="sv-SE" smtClean="0"/>
              <a:t>2018-07-26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FC15D4A8-AF80-463F-8057-DFF03DD78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9EEAAC5E-0A6D-4C42-93F5-EBF585A44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8A77-73B7-4D9F-A2C7-0F4966A537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81547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E6BE8FA-4E81-4FEC-A484-1E9FA8AD7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A5CE0953-0D9D-450E-AED4-2404471B12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4A8C02E6-C6B1-4ACE-8F5E-C1D7913B9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D445F-458C-42F9-B71A-E99CAA632845}" type="datetimeFigureOut">
              <a:rPr lang="sv-SE" smtClean="0"/>
              <a:t>2018-07-26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542906E-7791-4D39-8F47-70C34FF00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868BC8CF-7ABC-462B-9F04-9A42847F8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8A77-73B7-4D9F-A2C7-0F4966A537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37198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4FC7747F-7A84-47BD-811D-CB8E133679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A4C78B8A-9DEE-4D6C-BB37-59779733E9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9923C207-0C22-44CD-AFF2-AC71E167F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D445F-458C-42F9-B71A-E99CAA632845}" type="datetimeFigureOut">
              <a:rPr lang="sv-SE" smtClean="0"/>
              <a:t>2018-07-26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D5C4D517-1911-4E90-906A-8420A3F3E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84D5014D-B6A0-459A-B54E-AF09E69B4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88A77-73B7-4D9F-A2C7-0F4966A537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11949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2AD588A7-D11D-4C62-90EE-F84FCFFA9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72E01CA6-63BA-4B69-A36C-E30FCE32BC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129F6168-8E46-4C40-9105-262D83999A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D445F-458C-42F9-B71A-E99CAA632845}" type="datetimeFigureOut">
              <a:rPr lang="sv-SE" smtClean="0"/>
              <a:t>2018-07-26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CFA833CE-3210-4809-967A-28777BF538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A36772E6-34DE-4D22-BECB-7182868BC5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88A77-73B7-4D9F-A2C7-0F4966A53789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87041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objekt 10">
            <a:extLst>
              <a:ext uri="{FF2B5EF4-FFF2-40B4-BE49-F238E27FC236}">
                <a16:creationId xmlns:a16="http://schemas.microsoft.com/office/drawing/2014/main" id="{97FE49DF-E9B1-4185-9FA2-37C34D5A73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129" y="0"/>
            <a:ext cx="10833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48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80703BC3-7265-493B-A011-B530C127BC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03" y="0"/>
            <a:ext cx="115245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7263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04801565-1980-417D-8EB3-B186EC3A1A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270" y="0"/>
            <a:ext cx="111354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9291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Bredbild</PresentationFormat>
  <Paragraphs>0</Paragraphs>
  <Slides>3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Office-tema</vt:lpstr>
      <vt:lpstr>PowerPoint-presentation</vt:lpstr>
      <vt:lpstr>PowerPoint-presentation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Titti Sjölin</dc:creator>
  <cp:lastModifiedBy>Titti Sjölin</cp:lastModifiedBy>
  <cp:revision>1</cp:revision>
  <dcterms:created xsi:type="dcterms:W3CDTF">2018-07-26T10:52:28Z</dcterms:created>
  <dcterms:modified xsi:type="dcterms:W3CDTF">2018-07-26T11:02:17Z</dcterms:modified>
</cp:coreProperties>
</file>